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</TotalTime>
  <Application>LibreOffice/25.2.7.2$Windows_X86_64 LibreOffice_project/5cbfd1ab6520636bb5f7b99185aa69bd7456825d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2026-01-26T22:55:25Z</dcterms:modified>
  <cp:revision>15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